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524B7-AAD4-4487-B709-7E20E4F67D8B}" type="datetimeFigureOut">
              <a:rPr lang="th-TH" smtClean="0"/>
              <a:t>19/01/64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A0072-D68F-421B-8602-FBF87A8479F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531125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524B7-AAD4-4487-B709-7E20E4F67D8B}" type="datetimeFigureOut">
              <a:rPr lang="th-TH" smtClean="0"/>
              <a:t>19/01/64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A0072-D68F-421B-8602-FBF87A8479F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424639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524B7-AAD4-4487-B709-7E20E4F67D8B}" type="datetimeFigureOut">
              <a:rPr lang="th-TH" smtClean="0"/>
              <a:t>19/01/64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A0072-D68F-421B-8602-FBF87A8479F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198421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524B7-AAD4-4487-B709-7E20E4F67D8B}" type="datetimeFigureOut">
              <a:rPr lang="th-TH" smtClean="0"/>
              <a:t>19/01/64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A0072-D68F-421B-8602-FBF87A8479F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4404651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แทนเนื้อหา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แทน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524B7-AAD4-4487-B709-7E20E4F67D8B}" type="datetimeFigureOut">
              <a:rPr lang="th-TH" smtClean="0"/>
              <a:t>19/01/64</a:t>
            </a:fld>
            <a:endParaRPr lang="th-TH"/>
          </a:p>
        </p:txBody>
      </p:sp>
      <p:sp>
        <p:nvSpPr>
          <p:cNvPr id="8" name="ตัวแทน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แทน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A0072-D68F-421B-8602-FBF87A8479F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482486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524B7-AAD4-4487-B709-7E20E4F67D8B}" type="datetimeFigureOut">
              <a:rPr lang="th-TH" smtClean="0"/>
              <a:t>19/01/64</a:t>
            </a:fld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A0072-D68F-421B-8602-FBF87A8479F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561167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524B7-AAD4-4487-B709-7E20E4F67D8B}" type="datetimeFigureOut">
              <a:rPr lang="th-TH" smtClean="0"/>
              <a:t>19/01/64</a:t>
            </a:fld>
            <a:endParaRPr lang="th-TH"/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A0072-D68F-421B-8602-FBF87A8479F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104505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524B7-AAD4-4487-B709-7E20E4F67D8B}" type="datetimeFigureOut">
              <a:rPr lang="th-TH" smtClean="0"/>
              <a:t>19/01/64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A0072-D68F-421B-8602-FBF87A8479F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527087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524B7-AAD4-4487-B709-7E20E4F67D8B}" type="datetimeFigureOut">
              <a:rPr lang="th-TH" smtClean="0"/>
              <a:t>19/01/64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A0072-D68F-421B-8602-FBF87A8479F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0999783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524B7-AAD4-4487-B709-7E20E4F67D8B}" type="datetimeFigureOut">
              <a:rPr lang="th-TH" smtClean="0"/>
              <a:t>19/01/64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A0072-D68F-421B-8602-FBF87A8479F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481466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524B7-AAD4-4487-B709-7E20E4F67D8B}" type="datetimeFigureOut">
              <a:rPr lang="th-TH" smtClean="0"/>
              <a:t>19/01/64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A0072-D68F-421B-8602-FBF87A8479F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488666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C524B7-AAD4-4487-B709-7E20E4F67D8B}" type="datetimeFigureOut">
              <a:rPr lang="th-TH" smtClean="0"/>
              <a:t>19/01/64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EA0072-D68F-421B-8602-FBF87A8479F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074276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9960"/>
            <a:ext cx="9144000" cy="6338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5074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5494"/>
            <a:ext cx="9144000" cy="6347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3050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7748"/>
            <a:ext cx="9144000" cy="6302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1474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6182"/>
            <a:ext cx="9144000" cy="6305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6890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0213"/>
            <a:ext cx="9144000" cy="6237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253489"/>
      </p:ext>
    </p:extLst>
  </p:cSld>
  <p:clrMapOvr>
    <a:masterClrMapping/>
  </p:clrMapOvr>
</p:sld>
</file>

<file path=ppt/theme/theme1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นำเสนอทางหน้าจอ (4:3)</PresentationFormat>
  <Paragraphs>0</Paragraphs>
  <Slides>5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5</vt:i4>
      </vt:variant>
    </vt:vector>
  </HeadingPairs>
  <TitlesOfParts>
    <vt:vector size="6" baseType="lpstr">
      <vt:lpstr>ชุดรูปแบบของ Office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66817782006</dc:creator>
  <cp:lastModifiedBy>66817782006</cp:lastModifiedBy>
  <cp:revision>1</cp:revision>
  <dcterms:created xsi:type="dcterms:W3CDTF">2021-01-19T09:45:28Z</dcterms:created>
  <dcterms:modified xsi:type="dcterms:W3CDTF">2021-01-19T09:46:59Z</dcterms:modified>
</cp:coreProperties>
</file>